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1"/>
  </p:sldMasterIdLst>
  <p:sldIdLst>
    <p:sldId id="256" r:id="rId2"/>
    <p:sldId id="257" r:id="rId3"/>
    <p:sldId id="261" r:id="rId4"/>
    <p:sldId id="260" r:id="rId5"/>
    <p:sldId id="262" r:id="rId6"/>
    <p:sldId id="264" r:id="rId7"/>
    <p:sldId id="258" r:id="rId8"/>
    <p:sldId id="265" r:id="rId9"/>
    <p:sldId id="268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28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174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195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381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067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86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566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89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62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6789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52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000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74441D-80EF-4B13-8F92-5BEB2C258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278" y="715922"/>
            <a:ext cx="6419626" cy="3566160"/>
          </a:xfrm>
        </p:spPr>
        <p:txBody>
          <a:bodyPr/>
          <a:lstStyle/>
          <a:p>
            <a:r>
              <a:rPr lang="zh-CN" altLang="en-US" b="1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粉丝群助手</a:t>
            </a:r>
            <a:r>
              <a:rPr lang="en-US" altLang="zh-CN" b="1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</a:t>
            </a:r>
            <a:r>
              <a:rPr lang="zh-CN" altLang="en-US" b="1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增粉神器介绍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BDC7D5-0125-4468-9918-CF4564231F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宗正小程序队</a:t>
            </a:r>
          </a:p>
        </p:txBody>
      </p:sp>
    </p:spTree>
    <p:extLst>
      <p:ext uri="{BB962C8B-B14F-4D97-AF65-F5344CB8AC3E}">
        <p14:creationId xmlns:p14="http://schemas.microsoft.com/office/powerpoint/2010/main" val="520298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64EA6E6-47A2-4968-A916-0EA9485B8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43" y="2467242"/>
            <a:ext cx="1985190" cy="1718663"/>
          </a:xfrm>
        </p:spPr>
        <p:txBody>
          <a:bodyPr anchor="ctr">
            <a:normAutofit/>
          </a:bodyPr>
          <a:lstStyle/>
          <a:p>
            <a:r>
              <a:rPr lang="zh-CN" altLang="en-US" sz="3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已知存在的问题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0F7E90-4EE9-4A5D-8E19-EB49ED5C2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0384" y="2206834"/>
            <a:ext cx="5344986" cy="22394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 主播端添加监听订阅，自动广播没有效果</a:t>
            </a:r>
            <a:endParaRPr lang="en-US" altLang="zh-CN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 观众端第一次接收延时很小，再次发送接收延时大，甚至卡住，观众端刷新可以解决这个问题</a:t>
            </a:r>
            <a:endParaRPr lang="en-US" altLang="zh-CN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976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3A1A797-DFF7-4215-9C6A-996B7111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谢谢各位专家的指导</a:t>
            </a:r>
            <a:endParaRPr lang="en-US" altLang="zh-CN" sz="8000" dirty="0">
              <a:solidFill>
                <a:schemeClr val="tx1">
                  <a:lumMod val="85000"/>
                  <a:lumOff val="1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829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8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12C5516-58A6-4A85-8952-C99BE017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97" y="5120640"/>
            <a:ext cx="75438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3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主播端介绍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D9D574-F3ED-444E-9965-60E5E716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782" y="28305"/>
            <a:ext cx="2938915" cy="487787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7997" y="886968"/>
            <a:ext cx="48006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FC3EA4A-1CBD-4C17-966C-645BFAAD9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4218" y="5871"/>
            <a:ext cx="2890908" cy="487917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81B0A6-CF38-42CC-9AF1-4B70402A9A71}"/>
              </a:ext>
            </a:extLst>
          </p:cNvPr>
          <p:cNvSpPr txBox="1"/>
          <p:nvPr/>
        </p:nvSpPr>
        <p:spPr>
          <a:xfrm>
            <a:off x="3833941" y="5120640"/>
            <a:ext cx="49757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主播端主播上传粉丝群信息、粉丝群号、开黑信息、上车方式、送礼物福利信息或者其他自定义信息，并点击向观众广播信息。主播端会监听直播间的礼物信息送礼物人的昵称、礼物名称和数量，便于主播核对。</a:t>
            </a:r>
          </a:p>
        </p:txBody>
      </p:sp>
    </p:spTree>
    <p:extLst>
      <p:ext uri="{BB962C8B-B14F-4D97-AF65-F5344CB8AC3E}">
        <p14:creationId xmlns:p14="http://schemas.microsoft.com/office/powerpoint/2010/main" val="1370364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9628DDF-65BF-4C8D-9FE0-D02158378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16EFE6-AA29-4179-8372-BCE2CA97B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BDD6CA-80C0-4861-B6B6-E3B928D6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A7CE97B-56DB-468B-A006-749601440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8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1093C2-1867-442A-857B-E469565FB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4AAD6C-2F8E-47D4-B4B4-FC4C9C19B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16"/>
          <a:stretch/>
        </p:blipFill>
        <p:spPr>
          <a:xfrm>
            <a:off x="20" y="10"/>
            <a:ext cx="2966005" cy="47447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0CE7E4-0378-4C26-BE87-BB6F7D8743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" r="-3" b="-3"/>
          <a:stretch/>
        </p:blipFill>
        <p:spPr>
          <a:xfrm>
            <a:off x="6055012" y="194295"/>
            <a:ext cx="2967181" cy="47562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CC302D-4014-46C0-901C-702E0876AD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832"/>
          <a:stretch/>
        </p:blipFill>
        <p:spPr>
          <a:xfrm>
            <a:off x="3026350" y="79194"/>
            <a:ext cx="2968337" cy="474778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BB16461-D3DF-4836-B20B-4E94CAD2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A0CB5E9-FCD6-42EA-805C-570D3384CAF2}"/>
              </a:ext>
            </a:extLst>
          </p:cNvPr>
          <p:cNvSpPr txBox="1"/>
          <p:nvPr/>
        </p:nvSpPr>
        <p:spPr>
          <a:xfrm>
            <a:off x="3905743" y="5035353"/>
            <a:ext cx="47226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观众端可以看到主播的广播的介绍信息，但是未订阅用户看不到具体的粉丝群号、上车方式和自定义内容，通过订阅主播可以看到响应信息。同时介绍送礼物福利，给用户提供送礼物助手，引导用户送礼物。</a:t>
            </a: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75E0D246-B056-4D1D-A0F0-535D8E540DBE}"/>
              </a:ext>
            </a:extLst>
          </p:cNvPr>
          <p:cNvSpPr txBox="1">
            <a:spLocks/>
          </p:cNvSpPr>
          <p:nvPr/>
        </p:nvSpPr>
        <p:spPr>
          <a:xfrm>
            <a:off x="515650" y="5393722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观众端介绍</a:t>
            </a:r>
            <a:br>
              <a:rPr lang="en-US" altLang="zh-CN" sz="3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（订阅前）</a:t>
            </a:r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96BFEB2-BEAC-4AB3-8481-9941DCB9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1074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9628DDF-65BF-4C8D-9FE0-D02158378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16EFE6-AA29-4179-8372-BCE2CA97B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4BDD6CA-80C0-4861-B6B6-E3B928D6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A7CE97B-56DB-468B-A006-749601440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8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1093C2-1867-442A-857B-E469565FB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12C5516-58A6-4A85-8952-C99BE017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64" y="5431990"/>
            <a:ext cx="7543800" cy="822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zh-CN" altLang="en-US" sz="3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观众端介绍</a:t>
            </a:r>
            <a:br>
              <a:rPr lang="en-US" altLang="zh-CN" sz="3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（订阅后）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934A699-5A83-46D2-92A1-C2CC541A9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7"/>
          <a:stretch/>
        </p:blipFill>
        <p:spPr>
          <a:xfrm>
            <a:off x="3207230" y="146024"/>
            <a:ext cx="2966005" cy="47447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937ADE4-E480-4348-B929-57FE313235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7" b="4"/>
          <a:stretch/>
        </p:blipFill>
        <p:spPr>
          <a:xfrm>
            <a:off x="6174449" y="134589"/>
            <a:ext cx="2967181" cy="47562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02FC70-2F31-4237-AE7C-C13DAD676C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" b="1236"/>
          <a:stretch/>
        </p:blipFill>
        <p:spPr>
          <a:xfrm>
            <a:off x="76496" y="150709"/>
            <a:ext cx="2968337" cy="474778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BB16461-D3DF-4836-B20B-4E94CAD2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6245E9-3C64-4657-A157-1E665476F3DE}"/>
              </a:ext>
            </a:extLst>
          </p:cNvPr>
          <p:cNvSpPr txBox="1"/>
          <p:nvPr/>
        </p:nvSpPr>
        <p:spPr>
          <a:xfrm>
            <a:off x="3722862" y="5132877"/>
            <a:ext cx="47226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观众端可以看到主播的广播的介绍信息，但是未订阅用户看不到具体的粉丝群号、上车方式和自定义内容，通过订阅主播可以看到响应信息。同时介绍送礼物福利，给用户提供送礼物助手，引导用户送礼物。</a:t>
            </a:r>
          </a:p>
        </p:txBody>
      </p:sp>
    </p:spTree>
    <p:extLst>
      <p:ext uri="{BB962C8B-B14F-4D97-AF65-F5344CB8AC3E}">
        <p14:creationId xmlns:p14="http://schemas.microsoft.com/office/powerpoint/2010/main" val="336331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9628DDF-65BF-4C8D-9FE0-D02158378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16EFE6-AA29-4179-8372-BCE2CA97B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BDD6CA-80C0-4861-B6B6-E3B928D6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A7CE97B-56DB-468B-A006-749601440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8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1093C2-1867-442A-857B-E469565FB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12C5516-58A6-4A85-8952-C99BE017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583" y="5393722"/>
            <a:ext cx="7543800" cy="822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zh-CN" altLang="en-US" sz="3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sz="3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br>
              <a:rPr lang="en-US" altLang="zh-CN" sz="3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（竖屏）</a:t>
            </a:r>
          </a:p>
        </p:txBody>
      </p:sp>
      <p:pic>
        <p:nvPicPr>
          <p:cNvPr id="4" name="内容占位符 3" descr="图片包含 游戏机, 文字&#10;&#10;描述已自动生成">
            <a:extLst>
              <a:ext uri="{FF2B5EF4-FFF2-40B4-BE49-F238E27FC236}">
                <a16:creationId xmlns:a16="http://schemas.microsoft.com/office/drawing/2014/main" id="{98B3384C-FD95-47DB-992A-86211989ED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3" r="-3" b="-3"/>
          <a:stretch/>
        </p:blipFill>
        <p:spPr>
          <a:xfrm>
            <a:off x="20" y="10"/>
            <a:ext cx="2966005" cy="4744794"/>
          </a:xfrm>
          <a:prstGeom prst="rect">
            <a:avLst/>
          </a:prstGeom>
        </p:spPr>
      </p:pic>
      <p:pic>
        <p:nvPicPr>
          <p:cNvPr id="10" name="图片 9" descr="图片包含 游戏机&#10;&#10;描述已自动生成">
            <a:extLst>
              <a:ext uri="{FF2B5EF4-FFF2-40B4-BE49-F238E27FC236}">
                <a16:creationId xmlns:a16="http://schemas.microsoft.com/office/drawing/2014/main" id="{DE08DC5F-2272-419D-893B-587B44B782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63" r="1" b="1"/>
          <a:stretch/>
        </p:blipFill>
        <p:spPr>
          <a:xfrm>
            <a:off x="3086676" y="-509"/>
            <a:ext cx="2967181" cy="4756229"/>
          </a:xfrm>
          <a:prstGeom prst="rect">
            <a:avLst/>
          </a:prstGeom>
        </p:spPr>
      </p:pic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DDDC4DE7-A113-4B2A-AF5A-F35FBBB764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35" b="3689"/>
          <a:stretch/>
        </p:blipFill>
        <p:spPr>
          <a:xfrm>
            <a:off x="6175663" y="1965"/>
            <a:ext cx="2968337" cy="47477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BB16461-D3DF-4836-B20B-4E94CAD2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6185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19628DDF-65BF-4C8D-9FE0-D02158378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116EFE6-AA29-4179-8372-BCE2CA97B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4BDD6CA-80C0-4861-B6B6-E3B928D6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4849961-A369-4891-A3BA-F591C792F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8AFFEF7-2956-4E6A-9FC3-FCA7F441E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004868" y="0"/>
            <a:ext cx="514379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12C5516-58A6-4A85-8952-C99BE017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008" y="758952"/>
            <a:ext cx="4156798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b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（横屏）</a:t>
            </a:r>
          </a:p>
        </p:txBody>
      </p:sp>
      <p:pic>
        <p:nvPicPr>
          <p:cNvPr id="13" name="图片 12" descr="图片包含 游戏机&#10;&#10;描述已自动生成">
            <a:extLst>
              <a:ext uri="{FF2B5EF4-FFF2-40B4-BE49-F238E27FC236}">
                <a16:creationId xmlns:a16="http://schemas.microsoft.com/office/drawing/2014/main" id="{999947F4-F4E1-42A8-8D25-73055B8010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4" r="2" b="2"/>
          <a:stretch/>
        </p:blipFill>
        <p:spPr>
          <a:xfrm>
            <a:off x="-13909" y="2319025"/>
            <a:ext cx="3970761" cy="2286000"/>
          </a:xfrm>
          <a:prstGeom prst="rect">
            <a:avLst/>
          </a:prstGeom>
        </p:spPr>
      </p:pic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062E21B3-E120-4C7B-90B7-711874DF4E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4" r="2" b="2"/>
          <a:stretch/>
        </p:blipFill>
        <p:spPr>
          <a:xfrm>
            <a:off x="20" y="33024"/>
            <a:ext cx="3970762" cy="2286001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F223EE9-A840-4FCE-B26B-7C38B86F8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28157" y="4343400"/>
            <a:ext cx="3771900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图片包含 游戏机&#10;&#10;描述已自动生成">
            <a:extLst>
              <a:ext uri="{FF2B5EF4-FFF2-40B4-BE49-F238E27FC236}">
                <a16:creationId xmlns:a16="http://schemas.microsoft.com/office/drawing/2014/main" id="{A2749F98-ADE0-4363-956B-875367AFB7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4" r="2" b="2"/>
          <a:stretch/>
        </p:blipFill>
        <p:spPr>
          <a:xfrm>
            <a:off x="20" y="4572000"/>
            <a:ext cx="3970762" cy="2286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6A1F1055-A68F-4A0A-AE30-678CC2891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862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350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7">
            <a:extLst>
              <a:ext uri="{FF2B5EF4-FFF2-40B4-BE49-F238E27FC236}">
                <a16:creationId xmlns:a16="http://schemas.microsoft.com/office/drawing/2014/main" id="{CF6BB2E5-F5C5-4876-9282-B0246E035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29">
            <a:extLst>
              <a:ext uri="{FF2B5EF4-FFF2-40B4-BE49-F238E27FC236}">
                <a16:creationId xmlns:a16="http://schemas.microsoft.com/office/drawing/2014/main" id="{6E53EAE7-3851-4CE7-BE81-EF90F19EF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3" name="Straight Connector 31">
            <a:extLst>
              <a:ext uri="{FF2B5EF4-FFF2-40B4-BE49-F238E27FC236}">
                <a16:creationId xmlns:a16="http://schemas.microsoft.com/office/drawing/2014/main" id="{5C5EFB6A-0AF1-46B2-B103-4AA6C7B31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33">
            <a:extLst>
              <a:ext uri="{FF2B5EF4-FFF2-40B4-BE49-F238E27FC236}">
                <a16:creationId xmlns:a16="http://schemas.microsoft.com/office/drawing/2014/main" id="{EF8AEC98-3742-4D78-A79E-DB72BE130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35">
            <a:extLst>
              <a:ext uri="{FF2B5EF4-FFF2-40B4-BE49-F238E27FC236}">
                <a16:creationId xmlns:a16="http://schemas.microsoft.com/office/drawing/2014/main" id="{4DDDBADD-CC21-400E-A524-D69DC92E6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004868" y="0"/>
            <a:ext cx="514379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64EA6E6-47A2-4968-A916-0EA9485B8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008" y="758952"/>
            <a:ext cx="4156798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5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订阅和赠送礼物引导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A50F3D-984D-4454-952D-32B153848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93" r="1" b="17114"/>
          <a:stretch/>
        </p:blipFill>
        <p:spPr>
          <a:xfrm>
            <a:off x="20" y="-1"/>
            <a:ext cx="3970761" cy="42924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EDE6BF-CF6E-479F-AE52-09B624CE1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57" r="-1" b="33984"/>
          <a:stretch/>
        </p:blipFill>
        <p:spPr>
          <a:xfrm>
            <a:off x="20" y="4292485"/>
            <a:ext cx="3970762" cy="2565516"/>
          </a:xfrm>
          <a:prstGeom prst="rect">
            <a:avLst/>
          </a:prstGeom>
        </p:spPr>
      </p:pic>
      <p:cxnSp>
        <p:nvCxnSpPr>
          <p:cNvPr id="48" name="Straight Connector 37">
            <a:extLst>
              <a:ext uri="{FF2B5EF4-FFF2-40B4-BE49-F238E27FC236}">
                <a16:creationId xmlns:a16="http://schemas.microsoft.com/office/drawing/2014/main" id="{C1748524-9487-4168-B383-1E83003D0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1007" y="4343400"/>
            <a:ext cx="3901962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B0F30AA-F3F2-4243-A080-0F2575446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6862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781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888C18-7E74-4A98-A7B4-A5C43583A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84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436840-698D-4B5F-A7C0-101AD48D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" y="0"/>
            <a:ext cx="566090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64EA6E6-47A2-4968-A916-0EA9485B8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516835"/>
            <a:ext cx="4483452" cy="1666501"/>
          </a:xfrm>
        </p:spPr>
        <p:txBody>
          <a:bodyPr>
            <a:normAutofit/>
          </a:bodyPr>
          <a:lstStyle/>
          <a:p>
            <a:r>
              <a:rPr lang="zh-CN" altLang="en-US" sz="3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测试用的文字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0F7E90-4EE9-4A5D-8E19-EB49ED5C2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2236304"/>
            <a:ext cx="4483453" cy="3652667"/>
          </a:xfrm>
        </p:spPr>
        <p:txBody>
          <a:bodyPr>
            <a:normAutofit/>
          </a:bodyPr>
          <a:lstStyle/>
          <a:p>
            <a:r>
              <a:rPr lang="zh-CN" altLang="en-US" sz="1800" b="1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抢上车链接、定期组织水友赛</a:t>
            </a:r>
            <a:endParaRPr lang="en-US" altLang="zh-CN" sz="1800" b="1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800" b="1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12345678</a:t>
            </a:r>
          </a:p>
          <a:p>
            <a:r>
              <a:rPr lang="zh-CN" altLang="en-US" sz="1800" b="1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钻石到王者</a:t>
            </a:r>
            <a:r>
              <a:rPr lang="en-US" altLang="zh-CN" sz="1800" b="1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25</a:t>
            </a:r>
            <a:r>
              <a:rPr lang="zh-CN" altLang="en-US" sz="1800" b="1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星</a:t>
            </a:r>
            <a:endParaRPr lang="en-US" altLang="zh-CN" sz="1800" b="1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800" b="1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加助手微信</a:t>
            </a:r>
            <a:r>
              <a:rPr lang="en-US" altLang="zh-CN" sz="1800" b="1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123456</a:t>
            </a:r>
          </a:p>
          <a:p>
            <a:r>
              <a:rPr lang="zh-CN" altLang="en-US" sz="1800" b="1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送</a:t>
            </a:r>
            <a:r>
              <a:rPr lang="en-US" altLang="zh-CN" sz="1800" b="1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800" b="1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血瓶包车</a:t>
            </a:r>
            <a:r>
              <a:rPr lang="en-US" altLang="zh-CN" sz="1800" b="1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800" b="1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场</a:t>
            </a:r>
            <a:endParaRPr lang="en-US" altLang="zh-CN" sz="1800" b="1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800" b="1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游戏铭文、连招</a:t>
            </a:r>
            <a:endParaRPr lang="en-US" altLang="zh-CN" sz="1800" b="1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800" b="1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狩猎鹰眼异变、</a:t>
            </a:r>
            <a:r>
              <a:rPr lang="en-US" altLang="zh-CN" sz="1800" b="1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1433223</a:t>
            </a:r>
            <a:endParaRPr lang="zh-CN" altLang="en-US" sz="1800" b="1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82BE5A-770A-4799-BE6D-CE0BD0AD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0920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A50F3D-984D-4454-952D-32B153848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49" r="1" b="19971"/>
          <a:stretch/>
        </p:blipFill>
        <p:spPr>
          <a:xfrm>
            <a:off x="5708926" y="10"/>
            <a:ext cx="3433918" cy="33969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B58713-80A3-4F72-8ADA-A63E6BA8B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0920" y="3396996"/>
            <a:ext cx="348192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EDE6BF-CF6E-479F-AE52-09B624CE1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30" r="-1" b="23357"/>
          <a:stretch/>
        </p:blipFill>
        <p:spPr>
          <a:xfrm>
            <a:off x="5708926" y="3461004"/>
            <a:ext cx="3435073" cy="33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3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0BC390-70C7-48D4-84AE-59B3E0EE7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测试视频</a:t>
            </a:r>
          </a:p>
        </p:txBody>
      </p:sp>
      <p:pic>
        <p:nvPicPr>
          <p:cNvPr id="25" name="屏幕录制 24">
            <a:hlinkClick r:id="" action="ppaction://media"/>
            <a:extLst>
              <a:ext uri="{FF2B5EF4-FFF2-40B4-BE49-F238E27FC236}">
                <a16:creationId xmlns:a16="http://schemas.microsoft.com/office/drawing/2014/main" id="{4111CAB8-1B26-491C-8FD8-995B26B9B2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711" y="1834643"/>
            <a:ext cx="8036578" cy="5023357"/>
          </a:xfrm>
        </p:spPr>
      </p:pic>
    </p:spTree>
    <p:extLst>
      <p:ext uri="{BB962C8B-B14F-4D97-AF65-F5344CB8AC3E}">
        <p14:creationId xmlns:p14="http://schemas.microsoft.com/office/powerpoint/2010/main" val="367142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02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325</Words>
  <Application>Microsoft Office PowerPoint</Application>
  <PresentationFormat>全屏显示(4:3)</PresentationFormat>
  <Paragraphs>24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Microsoft YaHei Light</vt:lpstr>
      <vt:lpstr>微软雅黑</vt:lpstr>
      <vt:lpstr>微软雅黑 Light</vt:lpstr>
      <vt:lpstr>Calibri</vt:lpstr>
      <vt:lpstr>Calibri Light</vt:lpstr>
      <vt:lpstr>回顾</vt:lpstr>
      <vt:lpstr>粉丝群助手-增粉神器介绍</vt:lpstr>
      <vt:lpstr>主播端介绍</vt:lpstr>
      <vt:lpstr>PowerPoint 演示文稿</vt:lpstr>
      <vt:lpstr>观众端介绍 （订阅后）</vt:lpstr>
      <vt:lpstr>手机App适配 （竖屏）</vt:lpstr>
      <vt:lpstr>手机App适配 （横屏）</vt:lpstr>
      <vt:lpstr>订阅和赠送礼物引导</vt:lpstr>
      <vt:lpstr>测试用的文字</vt:lpstr>
      <vt:lpstr>测试视频</vt:lpstr>
      <vt:lpstr>已知存在的问题</vt:lpstr>
      <vt:lpstr>谢谢各位专家的指导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粉丝群助手-增粉神器介绍</dc:title>
  <dc:creator>Zong Zheng</dc:creator>
  <cp:lastModifiedBy>Zong Zheng</cp:lastModifiedBy>
  <cp:revision>9</cp:revision>
  <dcterms:created xsi:type="dcterms:W3CDTF">2020-07-14T07:23:51Z</dcterms:created>
  <dcterms:modified xsi:type="dcterms:W3CDTF">2020-07-14T08:39:55Z</dcterms:modified>
</cp:coreProperties>
</file>